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200" d="100"/>
          <a:sy n="200" d="100"/>
        </p:scale>
        <p:origin x="-270" y="-47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C97B75-DFB2-4E09-BB7E-29FDCBF7AB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ED7356-B904-4A46-8B42-5C1E7CB71611}">
      <dgm:prSet phldrT="[Text]"/>
      <dgm:spPr/>
      <dgm:t>
        <a:bodyPr/>
        <a:lstStyle/>
        <a:p>
          <a:pPr algn="ctr"/>
          <a:r>
            <a:rPr lang="en-US" b="1" dirty="0" smtClean="0"/>
            <a:t>Digital Student /Staff Leaders</a:t>
          </a:r>
        </a:p>
        <a:p>
          <a:pPr algn="ctr"/>
          <a:r>
            <a:rPr lang="en-US" b="1" dirty="0" smtClean="0"/>
            <a:t>4 Members from Year 13</a:t>
          </a:r>
          <a:endParaRPr lang="en-US" b="1" dirty="0"/>
        </a:p>
      </dgm:t>
    </dgm:pt>
    <dgm:pt modelId="{0D8FFD24-A974-4C24-8C50-CE0A458C1341}" type="parTrans" cxnId="{712A6F34-5E61-459C-9DBE-C9525612E998}">
      <dgm:prSet/>
      <dgm:spPr/>
      <dgm:t>
        <a:bodyPr/>
        <a:lstStyle/>
        <a:p>
          <a:pPr algn="ctr"/>
          <a:endParaRPr lang="en-US"/>
        </a:p>
      </dgm:t>
    </dgm:pt>
    <dgm:pt modelId="{B41004EC-0DB0-480B-9CE1-9B1B5D0B9B65}" type="sibTrans" cxnId="{712A6F34-5E61-459C-9DBE-C9525612E998}">
      <dgm:prSet/>
      <dgm:spPr/>
      <dgm:t>
        <a:bodyPr/>
        <a:lstStyle/>
        <a:p>
          <a:pPr algn="ctr"/>
          <a:endParaRPr lang="en-US"/>
        </a:p>
      </dgm:t>
    </dgm:pt>
    <dgm:pt modelId="{544DE1B3-9585-4A3C-A96B-50CADADBB0A8}">
      <dgm:prSet phldrT="[Text]"/>
      <dgm:spPr/>
      <dgm:t>
        <a:bodyPr/>
        <a:lstStyle/>
        <a:p>
          <a:pPr algn="ctr"/>
          <a:r>
            <a:rPr lang="en-US" b="1" dirty="0" smtClean="0"/>
            <a:t>Collaborators</a:t>
          </a:r>
        </a:p>
        <a:p>
          <a:pPr algn="ctr"/>
          <a:r>
            <a:rPr lang="en-US" dirty="0" smtClean="0"/>
            <a:t>(Data Managers)</a:t>
          </a:r>
          <a:endParaRPr lang="en-US" dirty="0"/>
        </a:p>
      </dgm:t>
    </dgm:pt>
    <dgm:pt modelId="{E97709EB-6B4A-475E-916A-0F7E0F0907EF}" type="parTrans" cxnId="{8091E129-99A8-4AB7-991D-A56DF2B94449}">
      <dgm:prSet/>
      <dgm:spPr/>
      <dgm:t>
        <a:bodyPr/>
        <a:lstStyle/>
        <a:p>
          <a:pPr algn="ctr"/>
          <a:endParaRPr lang="en-US"/>
        </a:p>
      </dgm:t>
    </dgm:pt>
    <dgm:pt modelId="{61EE171A-C993-4B4E-A1BD-4356B6CD03CD}" type="sibTrans" cxnId="{8091E129-99A8-4AB7-991D-A56DF2B94449}">
      <dgm:prSet/>
      <dgm:spPr/>
      <dgm:t>
        <a:bodyPr/>
        <a:lstStyle/>
        <a:p>
          <a:pPr algn="ctr"/>
          <a:endParaRPr lang="en-US"/>
        </a:p>
      </dgm:t>
    </dgm:pt>
    <dgm:pt modelId="{E5CAD219-FA3D-4A22-900A-079806543173}">
      <dgm:prSet phldrT="[Text]"/>
      <dgm:spPr/>
      <dgm:t>
        <a:bodyPr/>
        <a:lstStyle/>
        <a:p>
          <a:pPr algn="ctr"/>
          <a:r>
            <a:rPr lang="en-US" b="1" dirty="0" smtClean="0"/>
            <a:t>Critical Thinkers</a:t>
          </a:r>
        </a:p>
        <a:p>
          <a:pPr algn="ctr"/>
          <a:r>
            <a:rPr lang="en-US" dirty="0" smtClean="0"/>
            <a:t>(Editorial)</a:t>
          </a:r>
          <a:endParaRPr lang="en-US" dirty="0"/>
        </a:p>
      </dgm:t>
    </dgm:pt>
    <dgm:pt modelId="{F4FDF117-BD3E-4C54-B5ED-741493D66BD2}" type="parTrans" cxnId="{721D4A20-2B41-46BA-8FA9-56255A70D9D6}">
      <dgm:prSet/>
      <dgm:spPr/>
      <dgm:t>
        <a:bodyPr/>
        <a:lstStyle/>
        <a:p>
          <a:pPr algn="ctr"/>
          <a:endParaRPr lang="en-US"/>
        </a:p>
      </dgm:t>
    </dgm:pt>
    <dgm:pt modelId="{509C7727-9C46-40EC-B96A-2386C0B3D739}" type="sibTrans" cxnId="{721D4A20-2B41-46BA-8FA9-56255A70D9D6}">
      <dgm:prSet/>
      <dgm:spPr/>
      <dgm:t>
        <a:bodyPr/>
        <a:lstStyle/>
        <a:p>
          <a:pPr algn="ctr"/>
          <a:endParaRPr lang="en-US"/>
        </a:p>
      </dgm:t>
    </dgm:pt>
    <dgm:pt modelId="{F21BE269-7365-490D-B9DC-3F00D18EE6FA}" type="asst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b="1" dirty="0" smtClean="0"/>
            <a:t>Team Learners /Multiple Intelligence Drivers</a:t>
          </a:r>
        </a:p>
        <a:p>
          <a:r>
            <a:rPr lang="en-US" dirty="0" smtClean="0"/>
            <a:t>4 + 1 Members From Each Year Level (</a:t>
          </a:r>
          <a:r>
            <a:rPr lang="en-US" dirty="0" err="1" smtClean="0"/>
            <a:t>Yr</a:t>
          </a:r>
          <a:r>
            <a:rPr lang="en-US" dirty="0" smtClean="0"/>
            <a:t> 1 – Yr13)</a:t>
          </a:r>
          <a:endParaRPr lang="en-US" dirty="0"/>
        </a:p>
      </dgm:t>
    </dgm:pt>
    <dgm:pt modelId="{C3951A0C-DD06-4F58-B553-4C193D7B61E6}" type="sibTrans" cxnId="{5CA604D1-F09B-4CFB-85E4-C29AAA434736}">
      <dgm:prSet/>
      <dgm:spPr/>
      <dgm:t>
        <a:bodyPr/>
        <a:lstStyle/>
        <a:p>
          <a:pPr algn="ctr"/>
          <a:endParaRPr lang="en-US"/>
        </a:p>
      </dgm:t>
    </dgm:pt>
    <dgm:pt modelId="{BDECC71D-5602-4109-A45F-82DB293ECECF}" type="parTrans" cxnId="{5CA604D1-F09B-4CFB-85E4-C29AAA434736}">
      <dgm:prSet/>
      <dgm:spPr>
        <a:ln>
          <a:solidFill>
            <a:schemeClr val="bg1"/>
          </a:solidFill>
        </a:ln>
      </dgm:spPr>
      <dgm:t>
        <a:bodyPr/>
        <a:lstStyle/>
        <a:p>
          <a:pPr algn="ctr"/>
          <a:endParaRPr lang="en-US"/>
        </a:p>
      </dgm:t>
    </dgm:pt>
    <dgm:pt modelId="{B17A53AF-FEFF-4E6F-A646-9180D06D436E}">
      <dgm:prSet phldrT="[Text]"/>
      <dgm:spPr/>
      <dgm:t>
        <a:bodyPr/>
        <a:lstStyle/>
        <a:p>
          <a:r>
            <a:rPr lang="en-US" b="1" dirty="0" smtClean="0"/>
            <a:t>Communicators</a:t>
          </a:r>
        </a:p>
        <a:p>
          <a:r>
            <a:rPr lang="en-US" dirty="0" smtClean="0"/>
            <a:t>(Bloggers)</a:t>
          </a:r>
          <a:endParaRPr lang="en-US" dirty="0"/>
        </a:p>
      </dgm:t>
    </dgm:pt>
    <dgm:pt modelId="{89A16012-292F-41A2-A6A0-30E23AC3D476}" type="parTrans" cxnId="{AECA261D-D162-4B2E-A092-3D5628CA9CD7}">
      <dgm:prSet/>
      <dgm:spPr/>
      <dgm:t>
        <a:bodyPr/>
        <a:lstStyle/>
        <a:p>
          <a:endParaRPr lang="en-US"/>
        </a:p>
      </dgm:t>
    </dgm:pt>
    <dgm:pt modelId="{35406E62-95D8-46F7-9B5C-ED852FE206D3}" type="sibTrans" cxnId="{AECA261D-D162-4B2E-A092-3D5628CA9CD7}">
      <dgm:prSet/>
      <dgm:spPr/>
      <dgm:t>
        <a:bodyPr/>
        <a:lstStyle/>
        <a:p>
          <a:endParaRPr lang="en-US"/>
        </a:p>
      </dgm:t>
    </dgm:pt>
    <dgm:pt modelId="{2E16E00C-E72A-4693-90E2-E66A13A9484F}">
      <dgm:prSet phldrT="[Text]"/>
      <dgm:spPr/>
      <dgm:t>
        <a:bodyPr/>
        <a:lstStyle/>
        <a:p>
          <a:pPr algn="ctr"/>
          <a:r>
            <a:rPr lang="en-US" b="1" dirty="0" smtClean="0"/>
            <a:t>Creators</a:t>
          </a:r>
        </a:p>
        <a:p>
          <a:pPr algn="ctr"/>
          <a:r>
            <a:rPr lang="en-US" dirty="0" smtClean="0"/>
            <a:t>(Photo/movie)</a:t>
          </a:r>
          <a:endParaRPr lang="en-US" dirty="0"/>
        </a:p>
      </dgm:t>
    </dgm:pt>
    <dgm:pt modelId="{6DD375EE-9CFA-4A8B-80CF-124632123A34}" type="sibTrans" cxnId="{5FF38B43-FEFA-42FD-9CFF-3C591C9E64B2}">
      <dgm:prSet/>
      <dgm:spPr/>
      <dgm:t>
        <a:bodyPr/>
        <a:lstStyle/>
        <a:p>
          <a:pPr algn="ctr"/>
          <a:endParaRPr lang="en-US"/>
        </a:p>
      </dgm:t>
    </dgm:pt>
    <dgm:pt modelId="{1A2C9664-08D4-46B4-9E53-EC04C312A6E2}" type="parTrans" cxnId="{5FF38B43-FEFA-42FD-9CFF-3C591C9E64B2}">
      <dgm:prSet/>
      <dgm:spPr/>
      <dgm:t>
        <a:bodyPr/>
        <a:lstStyle/>
        <a:p>
          <a:pPr algn="ctr"/>
          <a:endParaRPr lang="en-US"/>
        </a:p>
      </dgm:t>
    </dgm:pt>
    <dgm:pt modelId="{D66B0C3A-5069-49E4-83C1-A206CBD630DA}" type="pres">
      <dgm:prSet presAssocID="{6AC97B75-DFB2-4E09-BB7E-29FDCBF7AB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37307DB-1E8B-4DE3-B4BD-2809D6FEFB3C}" type="pres">
      <dgm:prSet presAssocID="{7BED7356-B904-4A46-8B42-5C1E7CB71611}" presName="hierRoot1" presStyleCnt="0">
        <dgm:presLayoutVars>
          <dgm:hierBranch val="init"/>
        </dgm:presLayoutVars>
      </dgm:prSet>
      <dgm:spPr/>
    </dgm:pt>
    <dgm:pt modelId="{2A30B1A1-85A0-4EC5-9888-2F9B59BCF10E}" type="pres">
      <dgm:prSet presAssocID="{7BED7356-B904-4A46-8B42-5C1E7CB71611}" presName="rootComposite1" presStyleCnt="0"/>
      <dgm:spPr/>
    </dgm:pt>
    <dgm:pt modelId="{E06DFDAA-B90D-487E-B52C-79DA4ECA7EA5}" type="pres">
      <dgm:prSet presAssocID="{7BED7356-B904-4A46-8B42-5C1E7CB71611}" presName="rootText1" presStyleLbl="node0" presStyleIdx="0" presStyleCnt="1" custScaleX="341263" custLinFactNeighborX="2764" custLinFactNeighborY="-92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0B4D2C-002E-4046-BD10-994746A0655E}" type="pres">
      <dgm:prSet presAssocID="{7BED7356-B904-4A46-8B42-5C1E7CB7161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30F7C66-A968-4624-96BE-BCD70C53351B}" type="pres">
      <dgm:prSet presAssocID="{7BED7356-B904-4A46-8B42-5C1E7CB71611}" presName="hierChild2" presStyleCnt="0"/>
      <dgm:spPr/>
    </dgm:pt>
    <dgm:pt modelId="{D6D4DE03-754F-4763-8CD9-A9AE7E6AEDB0}" type="pres">
      <dgm:prSet presAssocID="{E97709EB-6B4A-475E-916A-0F7E0F0907EF}" presName="Name37" presStyleLbl="parChTrans1D2" presStyleIdx="0" presStyleCnt="5"/>
      <dgm:spPr/>
      <dgm:t>
        <a:bodyPr/>
        <a:lstStyle/>
        <a:p>
          <a:endParaRPr lang="en-US"/>
        </a:p>
      </dgm:t>
    </dgm:pt>
    <dgm:pt modelId="{8A1FB738-2DF6-4BA6-AACA-0C3B7E3210B8}" type="pres">
      <dgm:prSet presAssocID="{544DE1B3-9585-4A3C-A96B-50CADADBB0A8}" presName="hierRoot2" presStyleCnt="0">
        <dgm:presLayoutVars>
          <dgm:hierBranch val="init"/>
        </dgm:presLayoutVars>
      </dgm:prSet>
      <dgm:spPr/>
    </dgm:pt>
    <dgm:pt modelId="{FFF1249F-8FDF-45F0-A85C-FE8320974297}" type="pres">
      <dgm:prSet presAssocID="{544DE1B3-9585-4A3C-A96B-50CADADBB0A8}" presName="rootComposite" presStyleCnt="0"/>
      <dgm:spPr/>
    </dgm:pt>
    <dgm:pt modelId="{5C903C67-09D4-45DD-B2AC-BE688BB14A1E}" type="pres">
      <dgm:prSet presAssocID="{544DE1B3-9585-4A3C-A96B-50CADADBB0A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4BA43F-7C8B-4189-AB8B-9A020E303295}" type="pres">
      <dgm:prSet presAssocID="{544DE1B3-9585-4A3C-A96B-50CADADBB0A8}" presName="rootConnector" presStyleLbl="node2" presStyleIdx="0" presStyleCnt="4"/>
      <dgm:spPr/>
      <dgm:t>
        <a:bodyPr/>
        <a:lstStyle/>
        <a:p>
          <a:endParaRPr lang="en-US"/>
        </a:p>
      </dgm:t>
    </dgm:pt>
    <dgm:pt modelId="{D0A57CEA-1C4E-4D8B-8C4D-387EBF04B35E}" type="pres">
      <dgm:prSet presAssocID="{544DE1B3-9585-4A3C-A96B-50CADADBB0A8}" presName="hierChild4" presStyleCnt="0"/>
      <dgm:spPr/>
    </dgm:pt>
    <dgm:pt modelId="{B5015FAE-CAA9-477E-9907-E3820C146879}" type="pres">
      <dgm:prSet presAssocID="{544DE1B3-9585-4A3C-A96B-50CADADBB0A8}" presName="hierChild5" presStyleCnt="0"/>
      <dgm:spPr/>
    </dgm:pt>
    <dgm:pt modelId="{833F2FF9-5696-4558-AC2B-82529ACC988B}" type="pres">
      <dgm:prSet presAssocID="{89A16012-292F-41A2-A6A0-30E23AC3D476}" presName="Name37" presStyleLbl="parChTrans1D2" presStyleIdx="1" presStyleCnt="5"/>
      <dgm:spPr/>
      <dgm:t>
        <a:bodyPr/>
        <a:lstStyle/>
        <a:p>
          <a:endParaRPr lang="en-US"/>
        </a:p>
      </dgm:t>
    </dgm:pt>
    <dgm:pt modelId="{E1510C4E-79B6-4B40-8AC2-29CF3D68339C}" type="pres">
      <dgm:prSet presAssocID="{B17A53AF-FEFF-4E6F-A646-9180D06D436E}" presName="hierRoot2" presStyleCnt="0">
        <dgm:presLayoutVars>
          <dgm:hierBranch val="init"/>
        </dgm:presLayoutVars>
      </dgm:prSet>
      <dgm:spPr/>
    </dgm:pt>
    <dgm:pt modelId="{BA919CE4-5E2A-4AC0-927D-BD3FFA090E2B}" type="pres">
      <dgm:prSet presAssocID="{B17A53AF-FEFF-4E6F-A646-9180D06D436E}" presName="rootComposite" presStyleCnt="0"/>
      <dgm:spPr/>
    </dgm:pt>
    <dgm:pt modelId="{96425551-0051-47ED-BBE7-44D56C799409}" type="pres">
      <dgm:prSet presAssocID="{B17A53AF-FEFF-4E6F-A646-9180D06D436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8BB3D3-D535-40B5-8773-80CD7BA0790F}" type="pres">
      <dgm:prSet presAssocID="{B17A53AF-FEFF-4E6F-A646-9180D06D436E}" presName="rootConnector" presStyleLbl="node2" presStyleIdx="1" presStyleCnt="4"/>
      <dgm:spPr/>
      <dgm:t>
        <a:bodyPr/>
        <a:lstStyle/>
        <a:p>
          <a:endParaRPr lang="en-US"/>
        </a:p>
      </dgm:t>
    </dgm:pt>
    <dgm:pt modelId="{9C967975-5FEF-4DDC-A93E-FDC36A66F7A9}" type="pres">
      <dgm:prSet presAssocID="{B17A53AF-FEFF-4E6F-A646-9180D06D436E}" presName="hierChild4" presStyleCnt="0"/>
      <dgm:spPr/>
    </dgm:pt>
    <dgm:pt modelId="{E5486A81-861C-430D-BA90-1A00B2E0FE63}" type="pres">
      <dgm:prSet presAssocID="{B17A53AF-FEFF-4E6F-A646-9180D06D436E}" presName="hierChild5" presStyleCnt="0"/>
      <dgm:spPr/>
    </dgm:pt>
    <dgm:pt modelId="{60E572B7-A74D-4199-91B7-4DF37D0CEA5B}" type="pres">
      <dgm:prSet presAssocID="{1A2C9664-08D4-46B4-9E53-EC04C312A6E2}" presName="Name37" presStyleLbl="parChTrans1D2" presStyleIdx="2" presStyleCnt="5"/>
      <dgm:spPr/>
      <dgm:t>
        <a:bodyPr/>
        <a:lstStyle/>
        <a:p>
          <a:endParaRPr lang="en-US"/>
        </a:p>
      </dgm:t>
    </dgm:pt>
    <dgm:pt modelId="{D306313B-A9BF-4B66-972E-0BFF60770B57}" type="pres">
      <dgm:prSet presAssocID="{2E16E00C-E72A-4693-90E2-E66A13A9484F}" presName="hierRoot2" presStyleCnt="0">
        <dgm:presLayoutVars>
          <dgm:hierBranch val="init"/>
        </dgm:presLayoutVars>
      </dgm:prSet>
      <dgm:spPr/>
    </dgm:pt>
    <dgm:pt modelId="{640543BC-A087-46D6-A6C2-3BABE60A3685}" type="pres">
      <dgm:prSet presAssocID="{2E16E00C-E72A-4693-90E2-E66A13A9484F}" presName="rootComposite" presStyleCnt="0"/>
      <dgm:spPr/>
    </dgm:pt>
    <dgm:pt modelId="{C0CD5B30-6E03-4AD3-81A8-EE9D95B00AB4}" type="pres">
      <dgm:prSet presAssocID="{2E16E00C-E72A-4693-90E2-E66A13A9484F}" presName="rootText" presStyleLbl="node2" presStyleIdx="2" presStyleCnt="4" custLinFactNeighborX="-24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FA64D4-2D7E-47C8-803A-DB1245166546}" type="pres">
      <dgm:prSet presAssocID="{2E16E00C-E72A-4693-90E2-E66A13A9484F}" presName="rootConnector" presStyleLbl="node2" presStyleIdx="2" presStyleCnt="4"/>
      <dgm:spPr/>
      <dgm:t>
        <a:bodyPr/>
        <a:lstStyle/>
        <a:p>
          <a:endParaRPr lang="en-US"/>
        </a:p>
      </dgm:t>
    </dgm:pt>
    <dgm:pt modelId="{CD048EF2-CB3E-493B-A6C0-97DCD272EC86}" type="pres">
      <dgm:prSet presAssocID="{2E16E00C-E72A-4693-90E2-E66A13A9484F}" presName="hierChild4" presStyleCnt="0"/>
      <dgm:spPr/>
    </dgm:pt>
    <dgm:pt modelId="{9FCDC81F-9754-4443-A780-338718C8DE4D}" type="pres">
      <dgm:prSet presAssocID="{2E16E00C-E72A-4693-90E2-E66A13A9484F}" presName="hierChild5" presStyleCnt="0"/>
      <dgm:spPr/>
    </dgm:pt>
    <dgm:pt modelId="{1C625A38-33CA-4779-96DC-4DC8B170DFFA}" type="pres">
      <dgm:prSet presAssocID="{F4FDF117-BD3E-4C54-B5ED-741493D66BD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2A4B3625-E059-493F-A90B-C8A50DDECA45}" type="pres">
      <dgm:prSet presAssocID="{E5CAD219-FA3D-4A22-900A-079806543173}" presName="hierRoot2" presStyleCnt="0">
        <dgm:presLayoutVars>
          <dgm:hierBranch val="init"/>
        </dgm:presLayoutVars>
      </dgm:prSet>
      <dgm:spPr/>
    </dgm:pt>
    <dgm:pt modelId="{A8CEC6C7-C1B5-4E6C-8E06-301E5BF4A019}" type="pres">
      <dgm:prSet presAssocID="{E5CAD219-FA3D-4A22-900A-079806543173}" presName="rootComposite" presStyleCnt="0"/>
      <dgm:spPr/>
    </dgm:pt>
    <dgm:pt modelId="{779698E8-0BE2-4D63-818E-B80C2D4E67DA}" type="pres">
      <dgm:prSet presAssocID="{E5CAD219-FA3D-4A22-900A-07980654317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EF73A-6927-465A-9372-7DF08A1B0C39}" type="pres">
      <dgm:prSet presAssocID="{E5CAD219-FA3D-4A22-900A-079806543173}" presName="rootConnector" presStyleLbl="node2" presStyleIdx="3" presStyleCnt="4"/>
      <dgm:spPr/>
      <dgm:t>
        <a:bodyPr/>
        <a:lstStyle/>
        <a:p>
          <a:endParaRPr lang="en-US"/>
        </a:p>
      </dgm:t>
    </dgm:pt>
    <dgm:pt modelId="{EB2B36B8-B184-4475-A8AD-40A7137CB396}" type="pres">
      <dgm:prSet presAssocID="{E5CAD219-FA3D-4A22-900A-079806543173}" presName="hierChild4" presStyleCnt="0"/>
      <dgm:spPr/>
    </dgm:pt>
    <dgm:pt modelId="{1EA14D78-ECA8-4198-AF97-540D6A84B54C}" type="pres">
      <dgm:prSet presAssocID="{E5CAD219-FA3D-4A22-900A-079806543173}" presName="hierChild5" presStyleCnt="0"/>
      <dgm:spPr/>
    </dgm:pt>
    <dgm:pt modelId="{E136EF7F-CAC2-48AB-9780-A265E1E33660}" type="pres">
      <dgm:prSet presAssocID="{7BED7356-B904-4A46-8B42-5C1E7CB71611}" presName="hierChild3" presStyleCnt="0"/>
      <dgm:spPr/>
    </dgm:pt>
    <dgm:pt modelId="{BF8BDB16-AB05-4891-8D78-1B8ED8254E01}" type="pres">
      <dgm:prSet presAssocID="{BDECC71D-5602-4109-A45F-82DB293ECECF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05BDAF7C-CDE1-4BA3-858A-F9B59C974FCC}" type="pres">
      <dgm:prSet presAssocID="{F21BE269-7365-490D-B9DC-3F00D18EE6FA}" presName="hierRoot3" presStyleCnt="0">
        <dgm:presLayoutVars>
          <dgm:hierBranch val="init"/>
        </dgm:presLayoutVars>
      </dgm:prSet>
      <dgm:spPr/>
    </dgm:pt>
    <dgm:pt modelId="{9D67162C-7CC9-41BB-9049-95960DB6365B}" type="pres">
      <dgm:prSet presAssocID="{F21BE269-7365-490D-B9DC-3F00D18EE6FA}" presName="rootComposite3" presStyleCnt="0"/>
      <dgm:spPr/>
    </dgm:pt>
    <dgm:pt modelId="{D506B6B8-FA3B-455B-8836-CEF935FEA4F1}" type="pres">
      <dgm:prSet presAssocID="{F21BE269-7365-490D-B9DC-3F00D18EE6FA}" presName="rootText3" presStyleLbl="asst1" presStyleIdx="0" presStyleCnt="1" custScaleX="340461" custLinFactX="81292" custLinFactNeighborX="100000" custLinFactNeighborY="-53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935E2F-E8D2-4AC4-9971-8D837DCDA00C}" type="pres">
      <dgm:prSet presAssocID="{F21BE269-7365-490D-B9DC-3F00D18EE6FA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2A8E1E9-0087-4787-8141-0761F355147A}" type="pres">
      <dgm:prSet presAssocID="{F21BE269-7365-490D-B9DC-3F00D18EE6FA}" presName="hierChild6" presStyleCnt="0"/>
      <dgm:spPr/>
    </dgm:pt>
    <dgm:pt modelId="{3A04D083-09CC-4219-8E01-E923B68FCBD3}" type="pres">
      <dgm:prSet presAssocID="{F21BE269-7365-490D-B9DC-3F00D18EE6FA}" presName="hierChild7" presStyleCnt="0"/>
      <dgm:spPr/>
    </dgm:pt>
  </dgm:ptLst>
  <dgm:cxnLst>
    <dgm:cxn modelId="{5FF38B43-FEFA-42FD-9CFF-3C591C9E64B2}" srcId="{7BED7356-B904-4A46-8B42-5C1E7CB71611}" destId="{2E16E00C-E72A-4693-90E2-E66A13A9484F}" srcOrd="3" destOrd="0" parTransId="{1A2C9664-08D4-46B4-9E53-EC04C312A6E2}" sibTransId="{6DD375EE-9CFA-4A8B-80CF-124632123A34}"/>
    <dgm:cxn modelId="{712A6F34-5E61-459C-9DBE-C9525612E998}" srcId="{6AC97B75-DFB2-4E09-BB7E-29FDCBF7ABCB}" destId="{7BED7356-B904-4A46-8B42-5C1E7CB71611}" srcOrd="0" destOrd="0" parTransId="{0D8FFD24-A974-4C24-8C50-CE0A458C1341}" sibTransId="{B41004EC-0DB0-480B-9CE1-9B1B5D0B9B65}"/>
    <dgm:cxn modelId="{AECA261D-D162-4B2E-A092-3D5628CA9CD7}" srcId="{7BED7356-B904-4A46-8B42-5C1E7CB71611}" destId="{B17A53AF-FEFF-4E6F-A646-9180D06D436E}" srcOrd="2" destOrd="0" parTransId="{89A16012-292F-41A2-A6A0-30E23AC3D476}" sibTransId="{35406E62-95D8-46F7-9B5C-ED852FE206D3}"/>
    <dgm:cxn modelId="{66B8B946-2E5D-4BDC-A8A2-242E11A0FA4D}" type="presOf" srcId="{F21BE269-7365-490D-B9DC-3F00D18EE6FA}" destId="{D506B6B8-FA3B-455B-8836-CEF935FEA4F1}" srcOrd="0" destOrd="0" presId="urn:microsoft.com/office/officeart/2005/8/layout/orgChart1"/>
    <dgm:cxn modelId="{295619CC-10E3-4686-A549-ECC956AD3B69}" type="presOf" srcId="{1A2C9664-08D4-46B4-9E53-EC04C312A6E2}" destId="{60E572B7-A74D-4199-91B7-4DF37D0CEA5B}" srcOrd="0" destOrd="0" presId="urn:microsoft.com/office/officeart/2005/8/layout/orgChart1"/>
    <dgm:cxn modelId="{910C4334-32B3-419A-993F-2B7776E3AFE8}" type="presOf" srcId="{E5CAD219-FA3D-4A22-900A-079806543173}" destId="{779698E8-0BE2-4D63-818E-B80C2D4E67DA}" srcOrd="0" destOrd="0" presId="urn:microsoft.com/office/officeart/2005/8/layout/orgChart1"/>
    <dgm:cxn modelId="{928F7FD8-2C57-4649-969E-93E5A9EF8A3C}" type="presOf" srcId="{7BED7356-B904-4A46-8B42-5C1E7CB71611}" destId="{E06DFDAA-B90D-487E-B52C-79DA4ECA7EA5}" srcOrd="0" destOrd="0" presId="urn:microsoft.com/office/officeart/2005/8/layout/orgChart1"/>
    <dgm:cxn modelId="{B8E3E342-5996-4A2C-8C66-47EEEC05BC97}" type="presOf" srcId="{E97709EB-6B4A-475E-916A-0F7E0F0907EF}" destId="{D6D4DE03-754F-4763-8CD9-A9AE7E6AEDB0}" srcOrd="0" destOrd="0" presId="urn:microsoft.com/office/officeart/2005/8/layout/orgChart1"/>
    <dgm:cxn modelId="{59F292D3-8356-485A-92F4-A9D525591E44}" type="presOf" srcId="{E5CAD219-FA3D-4A22-900A-079806543173}" destId="{4A8EF73A-6927-465A-9372-7DF08A1B0C39}" srcOrd="1" destOrd="0" presId="urn:microsoft.com/office/officeart/2005/8/layout/orgChart1"/>
    <dgm:cxn modelId="{BC6E9279-2C2E-4516-A19D-F75DE7832220}" type="presOf" srcId="{544DE1B3-9585-4A3C-A96B-50CADADBB0A8}" destId="{384BA43F-7C8B-4189-AB8B-9A020E303295}" srcOrd="1" destOrd="0" presId="urn:microsoft.com/office/officeart/2005/8/layout/orgChart1"/>
    <dgm:cxn modelId="{1032219D-6E90-4C47-B1EC-ED875FA8C120}" type="presOf" srcId="{B17A53AF-FEFF-4E6F-A646-9180D06D436E}" destId="{148BB3D3-D535-40B5-8773-80CD7BA0790F}" srcOrd="1" destOrd="0" presId="urn:microsoft.com/office/officeart/2005/8/layout/orgChart1"/>
    <dgm:cxn modelId="{D5D2460B-2412-4DE4-8FB4-15678B797439}" type="presOf" srcId="{544DE1B3-9585-4A3C-A96B-50CADADBB0A8}" destId="{5C903C67-09D4-45DD-B2AC-BE688BB14A1E}" srcOrd="0" destOrd="0" presId="urn:microsoft.com/office/officeart/2005/8/layout/orgChart1"/>
    <dgm:cxn modelId="{D74B1F84-3C09-43EE-ACF1-F0846BFA56A6}" type="presOf" srcId="{B17A53AF-FEFF-4E6F-A646-9180D06D436E}" destId="{96425551-0051-47ED-BBE7-44D56C799409}" srcOrd="0" destOrd="0" presId="urn:microsoft.com/office/officeart/2005/8/layout/orgChart1"/>
    <dgm:cxn modelId="{5CA604D1-F09B-4CFB-85E4-C29AAA434736}" srcId="{7BED7356-B904-4A46-8B42-5C1E7CB71611}" destId="{F21BE269-7365-490D-B9DC-3F00D18EE6FA}" srcOrd="0" destOrd="0" parTransId="{BDECC71D-5602-4109-A45F-82DB293ECECF}" sibTransId="{C3951A0C-DD06-4F58-B553-4C193D7B61E6}"/>
    <dgm:cxn modelId="{8091E129-99A8-4AB7-991D-A56DF2B94449}" srcId="{7BED7356-B904-4A46-8B42-5C1E7CB71611}" destId="{544DE1B3-9585-4A3C-A96B-50CADADBB0A8}" srcOrd="1" destOrd="0" parTransId="{E97709EB-6B4A-475E-916A-0F7E0F0907EF}" sibTransId="{61EE171A-C993-4B4E-A1BD-4356B6CD03CD}"/>
    <dgm:cxn modelId="{BABD7A7D-0967-4B55-A58D-E5CD086FFFBF}" type="presOf" srcId="{F21BE269-7365-490D-B9DC-3F00D18EE6FA}" destId="{CA935E2F-E8D2-4AC4-9971-8D837DCDA00C}" srcOrd="1" destOrd="0" presId="urn:microsoft.com/office/officeart/2005/8/layout/orgChart1"/>
    <dgm:cxn modelId="{19DF975E-8FA9-475F-B621-A73317F525E7}" type="presOf" srcId="{89A16012-292F-41A2-A6A0-30E23AC3D476}" destId="{833F2FF9-5696-4558-AC2B-82529ACC988B}" srcOrd="0" destOrd="0" presId="urn:microsoft.com/office/officeart/2005/8/layout/orgChart1"/>
    <dgm:cxn modelId="{721D4A20-2B41-46BA-8FA9-56255A70D9D6}" srcId="{7BED7356-B904-4A46-8B42-5C1E7CB71611}" destId="{E5CAD219-FA3D-4A22-900A-079806543173}" srcOrd="4" destOrd="0" parTransId="{F4FDF117-BD3E-4C54-B5ED-741493D66BD2}" sibTransId="{509C7727-9C46-40EC-B96A-2386C0B3D739}"/>
    <dgm:cxn modelId="{B5767D51-98FC-4475-9878-7B970CF8707C}" type="presOf" srcId="{F4FDF117-BD3E-4C54-B5ED-741493D66BD2}" destId="{1C625A38-33CA-4779-96DC-4DC8B170DFFA}" srcOrd="0" destOrd="0" presId="urn:microsoft.com/office/officeart/2005/8/layout/orgChart1"/>
    <dgm:cxn modelId="{FDCF38F3-FD03-495B-9A0F-3D72FE9F91EE}" type="presOf" srcId="{2E16E00C-E72A-4693-90E2-E66A13A9484F}" destId="{C0CD5B30-6E03-4AD3-81A8-EE9D95B00AB4}" srcOrd="0" destOrd="0" presId="urn:microsoft.com/office/officeart/2005/8/layout/orgChart1"/>
    <dgm:cxn modelId="{6318EE36-7B8F-4C40-B5B9-D6F88277A111}" type="presOf" srcId="{7BED7356-B904-4A46-8B42-5C1E7CB71611}" destId="{6D0B4D2C-002E-4046-BD10-994746A0655E}" srcOrd="1" destOrd="0" presId="urn:microsoft.com/office/officeart/2005/8/layout/orgChart1"/>
    <dgm:cxn modelId="{2156A180-F30D-4C9F-8956-DE913F6B2010}" type="presOf" srcId="{BDECC71D-5602-4109-A45F-82DB293ECECF}" destId="{BF8BDB16-AB05-4891-8D78-1B8ED8254E01}" srcOrd="0" destOrd="0" presId="urn:microsoft.com/office/officeart/2005/8/layout/orgChart1"/>
    <dgm:cxn modelId="{60C9B372-34F7-4C89-A15C-47761E532724}" type="presOf" srcId="{6AC97B75-DFB2-4E09-BB7E-29FDCBF7ABCB}" destId="{D66B0C3A-5069-49E4-83C1-A206CBD630DA}" srcOrd="0" destOrd="0" presId="urn:microsoft.com/office/officeart/2005/8/layout/orgChart1"/>
    <dgm:cxn modelId="{90589253-157B-46E4-BC04-DB77F5CE7164}" type="presOf" srcId="{2E16E00C-E72A-4693-90E2-E66A13A9484F}" destId="{14FA64D4-2D7E-47C8-803A-DB1245166546}" srcOrd="1" destOrd="0" presId="urn:microsoft.com/office/officeart/2005/8/layout/orgChart1"/>
    <dgm:cxn modelId="{8CE13B2A-32EA-436F-B507-23D86C0792B9}" type="presParOf" srcId="{D66B0C3A-5069-49E4-83C1-A206CBD630DA}" destId="{E37307DB-1E8B-4DE3-B4BD-2809D6FEFB3C}" srcOrd="0" destOrd="0" presId="urn:microsoft.com/office/officeart/2005/8/layout/orgChart1"/>
    <dgm:cxn modelId="{2853B675-DCB0-4FCF-9930-3654D885377B}" type="presParOf" srcId="{E37307DB-1E8B-4DE3-B4BD-2809D6FEFB3C}" destId="{2A30B1A1-85A0-4EC5-9888-2F9B59BCF10E}" srcOrd="0" destOrd="0" presId="urn:microsoft.com/office/officeart/2005/8/layout/orgChart1"/>
    <dgm:cxn modelId="{7E13A41B-F7CE-463A-A2C9-F5F62B6C015C}" type="presParOf" srcId="{2A30B1A1-85A0-4EC5-9888-2F9B59BCF10E}" destId="{E06DFDAA-B90D-487E-B52C-79DA4ECA7EA5}" srcOrd="0" destOrd="0" presId="urn:microsoft.com/office/officeart/2005/8/layout/orgChart1"/>
    <dgm:cxn modelId="{FB726CBC-3A88-4C5E-8F64-98684554A247}" type="presParOf" srcId="{2A30B1A1-85A0-4EC5-9888-2F9B59BCF10E}" destId="{6D0B4D2C-002E-4046-BD10-994746A0655E}" srcOrd="1" destOrd="0" presId="urn:microsoft.com/office/officeart/2005/8/layout/orgChart1"/>
    <dgm:cxn modelId="{6175757B-2B8A-4AD6-A432-2219995F6BB6}" type="presParOf" srcId="{E37307DB-1E8B-4DE3-B4BD-2809D6FEFB3C}" destId="{930F7C66-A968-4624-96BE-BCD70C53351B}" srcOrd="1" destOrd="0" presId="urn:microsoft.com/office/officeart/2005/8/layout/orgChart1"/>
    <dgm:cxn modelId="{06609341-33E0-401D-9A44-429698FC7151}" type="presParOf" srcId="{930F7C66-A968-4624-96BE-BCD70C53351B}" destId="{D6D4DE03-754F-4763-8CD9-A9AE7E6AEDB0}" srcOrd="0" destOrd="0" presId="urn:microsoft.com/office/officeart/2005/8/layout/orgChart1"/>
    <dgm:cxn modelId="{A1D96029-C67E-4221-8539-D5B24302F68C}" type="presParOf" srcId="{930F7C66-A968-4624-96BE-BCD70C53351B}" destId="{8A1FB738-2DF6-4BA6-AACA-0C3B7E3210B8}" srcOrd="1" destOrd="0" presId="urn:microsoft.com/office/officeart/2005/8/layout/orgChart1"/>
    <dgm:cxn modelId="{F01FEE93-2E89-4948-A501-8F7F47FAB714}" type="presParOf" srcId="{8A1FB738-2DF6-4BA6-AACA-0C3B7E3210B8}" destId="{FFF1249F-8FDF-45F0-A85C-FE8320974297}" srcOrd="0" destOrd="0" presId="urn:microsoft.com/office/officeart/2005/8/layout/orgChart1"/>
    <dgm:cxn modelId="{2079005D-DBB2-4AE0-A3D2-AFE9903E53E7}" type="presParOf" srcId="{FFF1249F-8FDF-45F0-A85C-FE8320974297}" destId="{5C903C67-09D4-45DD-B2AC-BE688BB14A1E}" srcOrd="0" destOrd="0" presId="urn:microsoft.com/office/officeart/2005/8/layout/orgChart1"/>
    <dgm:cxn modelId="{8C43B38B-5A49-4563-9861-7F6159EB8FE7}" type="presParOf" srcId="{FFF1249F-8FDF-45F0-A85C-FE8320974297}" destId="{384BA43F-7C8B-4189-AB8B-9A020E303295}" srcOrd="1" destOrd="0" presId="urn:microsoft.com/office/officeart/2005/8/layout/orgChart1"/>
    <dgm:cxn modelId="{C8882305-A331-4AF4-BE99-C345A4CC9C7F}" type="presParOf" srcId="{8A1FB738-2DF6-4BA6-AACA-0C3B7E3210B8}" destId="{D0A57CEA-1C4E-4D8B-8C4D-387EBF04B35E}" srcOrd="1" destOrd="0" presId="urn:microsoft.com/office/officeart/2005/8/layout/orgChart1"/>
    <dgm:cxn modelId="{E6EE042B-02CC-471A-8B0F-93E19BB7FA41}" type="presParOf" srcId="{8A1FB738-2DF6-4BA6-AACA-0C3B7E3210B8}" destId="{B5015FAE-CAA9-477E-9907-E3820C146879}" srcOrd="2" destOrd="0" presId="urn:microsoft.com/office/officeart/2005/8/layout/orgChart1"/>
    <dgm:cxn modelId="{B9AD4AF8-4D4D-4BF9-B583-58ADDE09E1A4}" type="presParOf" srcId="{930F7C66-A968-4624-96BE-BCD70C53351B}" destId="{833F2FF9-5696-4558-AC2B-82529ACC988B}" srcOrd="2" destOrd="0" presId="urn:microsoft.com/office/officeart/2005/8/layout/orgChart1"/>
    <dgm:cxn modelId="{5146EB2D-95F6-411B-9718-9873DD214C2D}" type="presParOf" srcId="{930F7C66-A968-4624-96BE-BCD70C53351B}" destId="{E1510C4E-79B6-4B40-8AC2-29CF3D68339C}" srcOrd="3" destOrd="0" presId="urn:microsoft.com/office/officeart/2005/8/layout/orgChart1"/>
    <dgm:cxn modelId="{9144A966-972D-4CDC-8233-58AF16344A44}" type="presParOf" srcId="{E1510C4E-79B6-4B40-8AC2-29CF3D68339C}" destId="{BA919CE4-5E2A-4AC0-927D-BD3FFA090E2B}" srcOrd="0" destOrd="0" presId="urn:microsoft.com/office/officeart/2005/8/layout/orgChart1"/>
    <dgm:cxn modelId="{454618BC-455D-4045-A969-E9B8FDAB769B}" type="presParOf" srcId="{BA919CE4-5E2A-4AC0-927D-BD3FFA090E2B}" destId="{96425551-0051-47ED-BBE7-44D56C799409}" srcOrd="0" destOrd="0" presId="urn:microsoft.com/office/officeart/2005/8/layout/orgChart1"/>
    <dgm:cxn modelId="{AEA1C57C-6CCB-44B4-967A-214804AA6700}" type="presParOf" srcId="{BA919CE4-5E2A-4AC0-927D-BD3FFA090E2B}" destId="{148BB3D3-D535-40B5-8773-80CD7BA0790F}" srcOrd="1" destOrd="0" presId="urn:microsoft.com/office/officeart/2005/8/layout/orgChart1"/>
    <dgm:cxn modelId="{20A4144C-F584-4B84-AED0-228B4166537F}" type="presParOf" srcId="{E1510C4E-79B6-4B40-8AC2-29CF3D68339C}" destId="{9C967975-5FEF-4DDC-A93E-FDC36A66F7A9}" srcOrd="1" destOrd="0" presId="urn:microsoft.com/office/officeart/2005/8/layout/orgChart1"/>
    <dgm:cxn modelId="{AF45681C-02B6-4A34-8947-DB402EAE0BC2}" type="presParOf" srcId="{E1510C4E-79B6-4B40-8AC2-29CF3D68339C}" destId="{E5486A81-861C-430D-BA90-1A00B2E0FE63}" srcOrd="2" destOrd="0" presId="urn:microsoft.com/office/officeart/2005/8/layout/orgChart1"/>
    <dgm:cxn modelId="{24FAADBA-D9D2-4F51-B116-5451E3CEBF4A}" type="presParOf" srcId="{930F7C66-A968-4624-96BE-BCD70C53351B}" destId="{60E572B7-A74D-4199-91B7-4DF37D0CEA5B}" srcOrd="4" destOrd="0" presId="urn:microsoft.com/office/officeart/2005/8/layout/orgChart1"/>
    <dgm:cxn modelId="{4A5DF5EB-0524-4DF5-907D-7C6D3F6E7971}" type="presParOf" srcId="{930F7C66-A968-4624-96BE-BCD70C53351B}" destId="{D306313B-A9BF-4B66-972E-0BFF60770B57}" srcOrd="5" destOrd="0" presId="urn:microsoft.com/office/officeart/2005/8/layout/orgChart1"/>
    <dgm:cxn modelId="{F4EEBA7D-3D97-4C8C-890F-1E85BB633294}" type="presParOf" srcId="{D306313B-A9BF-4B66-972E-0BFF60770B57}" destId="{640543BC-A087-46D6-A6C2-3BABE60A3685}" srcOrd="0" destOrd="0" presId="urn:microsoft.com/office/officeart/2005/8/layout/orgChart1"/>
    <dgm:cxn modelId="{C8936485-8E00-449C-B3E3-30F900ABD762}" type="presParOf" srcId="{640543BC-A087-46D6-A6C2-3BABE60A3685}" destId="{C0CD5B30-6E03-4AD3-81A8-EE9D95B00AB4}" srcOrd="0" destOrd="0" presId="urn:microsoft.com/office/officeart/2005/8/layout/orgChart1"/>
    <dgm:cxn modelId="{4BFC9A23-3CFF-40E7-90EF-9EE38DEF33E3}" type="presParOf" srcId="{640543BC-A087-46D6-A6C2-3BABE60A3685}" destId="{14FA64D4-2D7E-47C8-803A-DB1245166546}" srcOrd="1" destOrd="0" presId="urn:microsoft.com/office/officeart/2005/8/layout/orgChart1"/>
    <dgm:cxn modelId="{F1C3DE27-D697-4B9A-8242-763FAAED6D1D}" type="presParOf" srcId="{D306313B-A9BF-4B66-972E-0BFF60770B57}" destId="{CD048EF2-CB3E-493B-A6C0-97DCD272EC86}" srcOrd="1" destOrd="0" presId="urn:microsoft.com/office/officeart/2005/8/layout/orgChart1"/>
    <dgm:cxn modelId="{5E3D3E82-5386-4BF3-A491-1C84ED15B67E}" type="presParOf" srcId="{D306313B-A9BF-4B66-972E-0BFF60770B57}" destId="{9FCDC81F-9754-4443-A780-338718C8DE4D}" srcOrd="2" destOrd="0" presId="urn:microsoft.com/office/officeart/2005/8/layout/orgChart1"/>
    <dgm:cxn modelId="{3150EDD8-9B77-4A0D-915F-685D04AA842F}" type="presParOf" srcId="{930F7C66-A968-4624-96BE-BCD70C53351B}" destId="{1C625A38-33CA-4779-96DC-4DC8B170DFFA}" srcOrd="6" destOrd="0" presId="urn:microsoft.com/office/officeart/2005/8/layout/orgChart1"/>
    <dgm:cxn modelId="{0282C54B-D4F4-4FB0-A25A-28F6E12AEA96}" type="presParOf" srcId="{930F7C66-A968-4624-96BE-BCD70C53351B}" destId="{2A4B3625-E059-493F-A90B-C8A50DDECA45}" srcOrd="7" destOrd="0" presId="urn:microsoft.com/office/officeart/2005/8/layout/orgChart1"/>
    <dgm:cxn modelId="{1417AA22-729D-4BCF-AD6B-0C77F2BD0309}" type="presParOf" srcId="{2A4B3625-E059-493F-A90B-C8A50DDECA45}" destId="{A8CEC6C7-C1B5-4E6C-8E06-301E5BF4A019}" srcOrd="0" destOrd="0" presId="urn:microsoft.com/office/officeart/2005/8/layout/orgChart1"/>
    <dgm:cxn modelId="{86C38546-9361-4D74-9480-276D8CF72E92}" type="presParOf" srcId="{A8CEC6C7-C1B5-4E6C-8E06-301E5BF4A019}" destId="{779698E8-0BE2-4D63-818E-B80C2D4E67DA}" srcOrd="0" destOrd="0" presId="urn:microsoft.com/office/officeart/2005/8/layout/orgChart1"/>
    <dgm:cxn modelId="{FA86E5C5-183B-4DF2-B3FB-F6D6ABC9308D}" type="presParOf" srcId="{A8CEC6C7-C1B5-4E6C-8E06-301E5BF4A019}" destId="{4A8EF73A-6927-465A-9372-7DF08A1B0C39}" srcOrd="1" destOrd="0" presId="urn:microsoft.com/office/officeart/2005/8/layout/orgChart1"/>
    <dgm:cxn modelId="{8C8BE593-3F62-4DF6-96DA-50312648CA2C}" type="presParOf" srcId="{2A4B3625-E059-493F-A90B-C8A50DDECA45}" destId="{EB2B36B8-B184-4475-A8AD-40A7137CB396}" srcOrd="1" destOrd="0" presId="urn:microsoft.com/office/officeart/2005/8/layout/orgChart1"/>
    <dgm:cxn modelId="{38DEF6CA-91F7-4D97-9D19-0B683DA8A00B}" type="presParOf" srcId="{2A4B3625-E059-493F-A90B-C8A50DDECA45}" destId="{1EA14D78-ECA8-4198-AF97-540D6A84B54C}" srcOrd="2" destOrd="0" presId="urn:microsoft.com/office/officeart/2005/8/layout/orgChart1"/>
    <dgm:cxn modelId="{72938D72-355D-4ABB-B392-AF2F29A026A7}" type="presParOf" srcId="{E37307DB-1E8B-4DE3-B4BD-2809D6FEFB3C}" destId="{E136EF7F-CAC2-48AB-9780-A265E1E33660}" srcOrd="2" destOrd="0" presId="urn:microsoft.com/office/officeart/2005/8/layout/orgChart1"/>
    <dgm:cxn modelId="{ED649D5B-81EF-4D47-88E9-2650CF4AB2F7}" type="presParOf" srcId="{E136EF7F-CAC2-48AB-9780-A265E1E33660}" destId="{BF8BDB16-AB05-4891-8D78-1B8ED8254E01}" srcOrd="0" destOrd="0" presId="urn:microsoft.com/office/officeart/2005/8/layout/orgChart1"/>
    <dgm:cxn modelId="{1C147D1F-DDBA-4BBA-9EB6-A90EED6C6FE9}" type="presParOf" srcId="{E136EF7F-CAC2-48AB-9780-A265E1E33660}" destId="{05BDAF7C-CDE1-4BA3-858A-F9B59C974FCC}" srcOrd="1" destOrd="0" presId="urn:microsoft.com/office/officeart/2005/8/layout/orgChart1"/>
    <dgm:cxn modelId="{13E3B9C0-E278-4551-94F6-3B62194A688F}" type="presParOf" srcId="{05BDAF7C-CDE1-4BA3-858A-F9B59C974FCC}" destId="{9D67162C-7CC9-41BB-9049-95960DB6365B}" srcOrd="0" destOrd="0" presId="urn:microsoft.com/office/officeart/2005/8/layout/orgChart1"/>
    <dgm:cxn modelId="{D2E1AADE-65E3-44A7-85B2-3E16F2F195B7}" type="presParOf" srcId="{9D67162C-7CC9-41BB-9049-95960DB6365B}" destId="{D506B6B8-FA3B-455B-8836-CEF935FEA4F1}" srcOrd="0" destOrd="0" presId="urn:microsoft.com/office/officeart/2005/8/layout/orgChart1"/>
    <dgm:cxn modelId="{3C7C0071-B27D-4D70-AB34-6AE662F69CA9}" type="presParOf" srcId="{9D67162C-7CC9-41BB-9049-95960DB6365B}" destId="{CA935E2F-E8D2-4AC4-9971-8D837DCDA00C}" srcOrd="1" destOrd="0" presId="urn:microsoft.com/office/officeart/2005/8/layout/orgChart1"/>
    <dgm:cxn modelId="{54FDDAC7-03A1-4465-8933-1280D309A1C6}" type="presParOf" srcId="{05BDAF7C-CDE1-4BA3-858A-F9B59C974FCC}" destId="{32A8E1E9-0087-4787-8141-0761F355147A}" srcOrd="1" destOrd="0" presId="urn:microsoft.com/office/officeart/2005/8/layout/orgChart1"/>
    <dgm:cxn modelId="{9AD03B95-4739-42B6-B118-05DB5DA60849}" type="presParOf" srcId="{05BDAF7C-CDE1-4BA3-858A-F9B59C974FCC}" destId="{3A04D083-09CC-4219-8E01-E923B68FCB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BDB16-AB05-4891-8D78-1B8ED8254E01}">
      <dsp:nvSpPr>
        <dsp:cNvPr id="0" name=""/>
        <dsp:cNvSpPr/>
      </dsp:nvSpPr>
      <dsp:spPr>
        <a:xfrm>
          <a:off x="5406373" y="763558"/>
          <a:ext cx="2565985" cy="770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5985" y="770381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25A38-33CA-4779-96DC-4DC8B170DFFA}">
      <dsp:nvSpPr>
        <dsp:cNvPr id="0" name=""/>
        <dsp:cNvSpPr/>
      </dsp:nvSpPr>
      <dsp:spPr>
        <a:xfrm>
          <a:off x="5406373" y="763558"/>
          <a:ext cx="2729508" cy="1879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9286"/>
              </a:lnTo>
              <a:lnTo>
                <a:pt x="2729508" y="1719286"/>
              </a:lnTo>
              <a:lnTo>
                <a:pt x="2729508" y="18796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572B7-A74D-4199-91B7-4DF37D0CEA5B}">
      <dsp:nvSpPr>
        <dsp:cNvPr id="0" name=""/>
        <dsp:cNvSpPr/>
      </dsp:nvSpPr>
      <dsp:spPr>
        <a:xfrm>
          <a:off x="5406373" y="763558"/>
          <a:ext cx="844068" cy="1879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9286"/>
              </a:lnTo>
              <a:lnTo>
                <a:pt x="844068" y="1719286"/>
              </a:lnTo>
              <a:lnTo>
                <a:pt x="844068" y="18796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F2FF9-5696-4558-AC2B-82529ACC988B}">
      <dsp:nvSpPr>
        <dsp:cNvPr id="0" name=""/>
        <dsp:cNvSpPr/>
      </dsp:nvSpPr>
      <dsp:spPr>
        <a:xfrm>
          <a:off x="4440258" y="763558"/>
          <a:ext cx="966115" cy="1879633"/>
        </a:xfrm>
        <a:custGeom>
          <a:avLst/>
          <a:gdLst/>
          <a:ahLst/>
          <a:cxnLst/>
          <a:rect l="0" t="0" r="0" b="0"/>
          <a:pathLst>
            <a:path>
              <a:moveTo>
                <a:pt x="966115" y="0"/>
              </a:moveTo>
              <a:lnTo>
                <a:pt x="966115" y="1719286"/>
              </a:lnTo>
              <a:lnTo>
                <a:pt x="0" y="1719286"/>
              </a:lnTo>
              <a:lnTo>
                <a:pt x="0" y="18796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4DE03-754F-4763-8CD9-A9AE7E6AEDB0}">
      <dsp:nvSpPr>
        <dsp:cNvPr id="0" name=""/>
        <dsp:cNvSpPr/>
      </dsp:nvSpPr>
      <dsp:spPr>
        <a:xfrm>
          <a:off x="2592446" y="763558"/>
          <a:ext cx="2813927" cy="1879633"/>
        </a:xfrm>
        <a:custGeom>
          <a:avLst/>
          <a:gdLst/>
          <a:ahLst/>
          <a:cxnLst/>
          <a:rect l="0" t="0" r="0" b="0"/>
          <a:pathLst>
            <a:path>
              <a:moveTo>
                <a:pt x="2813927" y="0"/>
              </a:moveTo>
              <a:lnTo>
                <a:pt x="2813927" y="1719286"/>
              </a:lnTo>
              <a:lnTo>
                <a:pt x="0" y="1719286"/>
              </a:lnTo>
              <a:lnTo>
                <a:pt x="0" y="18796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DFDAA-B90D-487E-B52C-79DA4ECA7EA5}">
      <dsp:nvSpPr>
        <dsp:cNvPr id="0" name=""/>
        <dsp:cNvSpPr/>
      </dsp:nvSpPr>
      <dsp:spPr>
        <a:xfrm>
          <a:off x="2800630" y="0"/>
          <a:ext cx="5211487" cy="763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Digital Student /Staff Leaders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Members from Year 13</a:t>
          </a:r>
          <a:endParaRPr lang="en-US" sz="1600" b="1" kern="1200" dirty="0"/>
        </a:p>
      </dsp:txBody>
      <dsp:txXfrm>
        <a:off x="2800630" y="0"/>
        <a:ext cx="5211487" cy="763558"/>
      </dsp:txXfrm>
    </dsp:sp>
    <dsp:sp modelId="{5C903C67-09D4-45DD-B2AC-BE688BB14A1E}">
      <dsp:nvSpPr>
        <dsp:cNvPr id="0" name=""/>
        <dsp:cNvSpPr/>
      </dsp:nvSpPr>
      <dsp:spPr>
        <a:xfrm>
          <a:off x="1828887" y="2643192"/>
          <a:ext cx="1527117" cy="763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Collaborators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(Data Managers)</a:t>
          </a:r>
          <a:endParaRPr lang="en-US" sz="1600" kern="1200" dirty="0"/>
        </a:p>
      </dsp:txBody>
      <dsp:txXfrm>
        <a:off x="1828887" y="2643192"/>
        <a:ext cx="1527117" cy="763558"/>
      </dsp:txXfrm>
    </dsp:sp>
    <dsp:sp modelId="{96425551-0051-47ED-BBE7-44D56C799409}">
      <dsp:nvSpPr>
        <dsp:cNvPr id="0" name=""/>
        <dsp:cNvSpPr/>
      </dsp:nvSpPr>
      <dsp:spPr>
        <a:xfrm>
          <a:off x="3676699" y="2643192"/>
          <a:ext cx="1527117" cy="763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Communicators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(Bloggers)</a:t>
          </a:r>
          <a:endParaRPr lang="en-US" sz="1600" kern="1200" dirty="0"/>
        </a:p>
      </dsp:txBody>
      <dsp:txXfrm>
        <a:off x="3676699" y="2643192"/>
        <a:ext cx="1527117" cy="763558"/>
      </dsp:txXfrm>
    </dsp:sp>
    <dsp:sp modelId="{C0CD5B30-6E03-4AD3-81A8-EE9D95B00AB4}">
      <dsp:nvSpPr>
        <dsp:cNvPr id="0" name=""/>
        <dsp:cNvSpPr/>
      </dsp:nvSpPr>
      <dsp:spPr>
        <a:xfrm>
          <a:off x="5486883" y="2643192"/>
          <a:ext cx="1527117" cy="763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Creators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(Photo/movie)</a:t>
          </a:r>
          <a:endParaRPr lang="en-US" sz="1600" kern="1200" dirty="0"/>
        </a:p>
      </dsp:txBody>
      <dsp:txXfrm>
        <a:off x="5486883" y="2643192"/>
        <a:ext cx="1527117" cy="763558"/>
      </dsp:txXfrm>
    </dsp:sp>
    <dsp:sp modelId="{779698E8-0BE2-4D63-818E-B80C2D4E67DA}">
      <dsp:nvSpPr>
        <dsp:cNvPr id="0" name=""/>
        <dsp:cNvSpPr/>
      </dsp:nvSpPr>
      <dsp:spPr>
        <a:xfrm>
          <a:off x="7372323" y="2643192"/>
          <a:ext cx="1527117" cy="763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Critical Thinkers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(Editorial)</a:t>
          </a:r>
          <a:endParaRPr lang="en-US" sz="1600" kern="1200" dirty="0"/>
        </a:p>
      </dsp:txBody>
      <dsp:txXfrm>
        <a:off x="7372323" y="2643192"/>
        <a:ext cx="1527117" cy="763558"/>
      </dsp:txXfrm>
    </dsp:sp>
    <dsp:sp modelId="{D506B6B8-FA3B-455B-8836-CEF935FEA4F1}">
      <dsp:nvSpPr>
        <dsp:cNvPr id="0" name=""/>
        <dsp:cNvSpPr/>
      </dsp:nvSpPr>
      <dsp:spPr>
        <a:xfrm>
          <a:off x="2773119" y="1152160"/>
          <a:ext cx="5199239" cy="763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1600" b="1" kern="1200" dirty="0" smtClean="0"/>
            <a:t>Team Learners /Multiple Intelligence Drivers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 + 1 Members From Each Year Level (</a:t>
          </a:r>
          <a:r>
            <a:rPr lang="en-US" sz="1600" kern="1200" dirty="0" err="1" smtClean="0"/>
            <a:t>Yr</a:t>
          </a:r>
          <a:r>
            <a:rPr lang="en-US" sz="1600" kern="1200" dirty="0" smtClean="0"/>
            <a:t> 1 – Yr13)</a:t>
          </a:r>
          <a:endParaRPr lang="en-US" sz="1600" kern="1200" dirty="0"/>
        </a:p>
      </dsp:txBody>
      <dsp:txXfrm>
        <a:off x="2773119" y="1152160"/>
        <a:ext cx="5199239" cy="763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3F864-4C40-4140-BFFE-FE544C67ECF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94ADB-032F-4640-8788-0EAAC4FC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1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4ADB-032F-4640-8788-0EAAC4FC46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11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Team   Learners /Multiple Intelligence Drivers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4 + 1 Members From Each Year Level (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Yr</a:t>
            </a:r>
            <a:r>
              <a:rPr lang="en-US" dirty="0" smtClean="0"/>
              <a:t> 1 – </a:t>
            </a:r>
            <a:r>
              <a:rPr lang="en-US" dirty="0" err="1" smtClean="0"/>
              <a:t>Yr</a:t>
            </a:r>
            <a:r>
              <a:rPr lang="en-US" dirty="0" smtClean="0"/>
              <a:t> 13) – I  member to co-ordinate with 4 Team </a:t>
            </a:r>
            <a:r>
              <a:rPr lang="en-US" dirty="0" smtClean="0"/>
              <a:t>leaders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4 teachers to co-ordinate from </a:t>
            </a:r>
            <a:r>
              <a:rPr lang="en-US" smtClean="0"/>
              <a:t>Primary, </a:t>
            </a:r>
            <a:r>
              <a:rPr lang="en-US" dirty="0" smtClean="0"/>
              <a:t>Secondary(Girls ) and Secondary(Boys)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4ADB-032F-4640-8788-0EAAC4FC46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3743" y="3685760"/>
            <a:ext cx="7766936" cy="1646302"/>
          </a:xfrm>
        </p:spPr>
        <p:txBody>
          <a:bodyPr/>
          <a:lstStyle/>
          <a:p>
            <a:r>
              <a:rPr lang="en-US" dirty="0" smtClean="0"/>
              <a:t>Digital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6171" y="5332062"/>
            <a:ext cx="7766936" cy="10968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Creating  Learning Communities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4" t="24813" r="11331" b="27110"/>
          <a:stretch/>
        </p:blipFill>
        <p:spPr>
          <a:xfrm>
            <a:off x="0" y="0"/>
            <a:ext cx="12192000" cy="1703297"/>
          </a:xfrm>
          <a:prstGeom prst="rect">
            <a:avLst/>
          </a:prstGeom>
          <a:effectLst>
            <a:reflection stA="65000" endPos="86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6264442" y="1241632"/>
            <a:ext cx="592755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Team, One Vision, One Mission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00231" y="6398843"/>
            <a:ext cx="3802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Small changes – Significant impact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31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198" y="1000489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Staff/Student Digital Leadership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862633"/>
              </p:ext>
            </p:extLst>
          </p:nvPr>
        </p:nvGraphicFramePr>
        <p:xfrm>
          <a:off x="677862" y="2160588"/>
          <a:ext cx="8904019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42202" y="268194"/>
            <a:ext cx="592582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116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Trebuchet MS</vt:lpstr>
      <vt:lpstr>Wingdings 3</vt:lpstr>
      <vt:lpstr>Facet</vt:lpstr>
      <vt:lpstr>Digital Evolution</vt:lpstr>
      <vt:lpstr>Staff/Student Digital Leadership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Leadership</dc:title>
  <dc:creator>Shyni Sudheer</dc:creator>
  <cp:lastModifiedBy>Shyni Sudheer</cp:lastModifiedBy>
  <cp:revision>14</cp:revision>
  <dcterms:created xsi:type="dcterms:W3CDTF">2013-09-08T08:46:05Z</dcterms:created>
  <dcterms:modified xsi:type="dcterms:W3CDTF">2013-09-08T17:50:44Z</dcterms:modified>
</cp:coreProperties>
</file>